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BB163-00C3-4AD0-865A-28AB08790281}" v="4" dt="2018-11-02T11:32:28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7AA84D-3FEF-4BA7-B03C-50CAA1B97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768600"/>
            <a:ext cx="9144000" cy="2819400"/>
          </a:xfrm>
        </p:spPr>
        <p:txBody>
          <a:bodyPr/>
          <a:lstStyle/>
          <a:p>
            <a:pPr algn="ctr"/>
            <a:r>
              <a:rPr lang="fi-FI" dirty="0">
                <a:latin typeface="Times New Roman"/>
                <a:cs typeface="Times New Roman"/>
              </a:rPr>
              <a:t>KOLME ISÄÄ</a:t>
            </a:r>
          </a:p>
        </p:txBody>
      </p:sp>
    </p:spTree>
    <p:extLst>
      <p:ext uri="{BB962C8B-B14F-4D97-AF65-F5344CB8AC3E}">
        <p14:creationId xmlns:p14="http://schemas.microsoft.com/office/powerpoint/2010/main" val="24435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57">
        <p14:window dir="vert"/>
      </p:transition>
    </mc:Choice>
    <mc:Fallback xmlns="">
      <p:transition spd="slow" advTm="415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3A0991-A861-4F12-AD43-DB2A674B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800" dirty="0">
                <a:latin typeface="Times New Roman"/>
                <a:cs typeface="Times New Roman"/>
              </a:rPr>
              <a:t>MUKAAN VIEMISTÄ, JONKA SISÄLTÖ MUISTETAAN</a:t>
            </a:r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1315B6D-1678-4DFC-BC96-2C4EC0099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784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4155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79">
        <p14:window dir="vert"/>
      </p:transition>
    </mc:Choice>
    <mc:Fallback xmlns="">
      <p:transition spd="slow" advTm="877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A4CD-E59C-48D2-8185-B45322714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40" y="365125"/>
            <a:ext cx="3966621" cy="2521766"/>
          </a:xfrm>
        </p:spPr>
        <p:txBody>
          <a:bodyPr>
            <a:normAutofit/>
          </a:bodyPr>
          <a:lstStyle/>
          <a:p>
            <a:r>
              <a:rPr lang="fi-FI" sz="3100" dirty="0">
                <a:latin typeface="Times New Roman"/>
                <a:cs typeface="Times New Roman"/>
              </a:rPr>
              <a:t>HAUSKANPITOA JA RENTOUTUMISTA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7C7518-FC4A-4EAA-8142-13F61AFB6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0" r="1" b="19259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5333D52-E7E9-4A24-97F1-1B552962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6237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isällön paikkamerkki 4">
            <a:extLst>
              <a:ext uri="{FF2B5EF4-FFF2-40B4-BE49-F238E27FC236}">
                <a16:creationId xmlns:a16="http://schemas.microsoft.com/office/drawing/2014/main" id="{DD96E7B4-AF86-422B-B8A5-7026DB79E9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04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pic>
        <p:nvPicPr>
          <p:cNvPr id="24" name="Sisällön paikkamerkki 10">
            <a:extLst>
              <a:ext uri="{FF2B5EF4-FFF2-40B4-BE49-F238E27FC236}">
                <a16:creationId xmlns:a16="http://schemas.microsoft.com/office/drawing/2014/main" id="{ABA9908F-630D-4612-A114-38074F189E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88" r="4" b="14861"/>
          <a:stretch/>
        </p:blipFill>
        <p:spPr>
          <a:xfrm>
            <a:off x="5137602" y="4164379"/>
            <a:ext cx="3546267" cy="22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24">
        <p14:window dir="vert"/>
      </p:transition>
    </mc:Choice>
    <mc:Fallback xmlns="">
      <p:transition spd="slow" advTm="662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45ABBB-771E-4B48-8FDE-A4A712D6B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590801"/>
            <a:ext cx="10233800" cy="3586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sz="3200" dirty="0">
                <a:latin typeface="Times New Roman"/>
                <a:cs typeface="Times New Roman"/>
              </a:rPr>
              <a:t>POSITIIVINEN KOKEMUS MUISTELTAVAKSI </a:t>
            </a:r>
            <a:endParaRPr lang="fi-FI" sz="3200">
              <a:latin typeface="Times New Roman"/>
              <a:cs typeface="Times New Roman"/>
            </a:endParaRPr>
          </a:p>
          <a:p>
            <a:pPr algn="ctr"/>
            <a:endParaRPr lang="fi-FI" sz="3200" dirty="0">
              <a:latin typeface="Times New Roman"/>
              <a:cs typeface="Times New Roman"/>
            </a:endParaRPr>
          </a:p>
          <a:p>
            <a:pPr algn="ctr"/>
            <a:r>
              <a:rPr lang="fi-FI" sz="3200" dirty="0">
                <a:latin typeface="Times New Roman"/>
                <a:cs typeface="Times New Roman"/>
              </a:rPr>
              <a:t>VAHVISTAA ISÄN JA POJAN SIDETTÄ</a:t>
            </a:r>
          </a:p>
          <a:p>
            <a:pPr algn="ctr"/>
            <a:endParaRPr lang="fi-FI" sz="3200" dirty="0">
              <a:latin typeface="Times New Roman"/>
              <a:cs typeface="Times New Roman"/>
            </a:endParaRPr>
          </a:p>
          <a:p>
            <a:pPr algn="ctr"/>
            <a:r>
              <a:rPr lang="fi-FI" sz="3200" dirty="0">
                <a:latin typeface="Times New Roman"/>
                <a:cs typeface="Times New Roman"/>
              </a:rPr>
              <a:t>LISÄÄ YMMÄRRYSTÄ</a:t>
            </a:r>
          </a:p>
          <a:p>
            <a:pPr algn="ctr"/>
            <a:endParaRPr lang="fi-FI" sz="32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94">
        <p14:window dir="vert"/>
      </p:transition>
    </mc:Choice>
    <mc:Fallback xmlns="">
      <p:transition spd="slow" advTm="719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844A6A-E05E-4391-8158-69DF91D4B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39" y="1825625"/>
            <a:ext cx="114451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i-FI" sz="6000" dirty="0">
                <a:latin typeface="Times New Roman"/>
                <a:cs typeface="Times New Roman"/>
              </a:rPr>
              <a:t>KIITOS OSALLISTUJILLE, KOKEMUS OLI UPEA JA TUNTEIKAS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38">
        <p14:window dir="vert"/>
      </p:transition>
    </mc:Choice>
    <mc:Fallback xmlns="">
      <p:transition spd="slow" advTm="73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35B0BB-1854-4B9C-AD1D-13F628D8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0"/>
            <a:ext cx="10515600" cy="4419600"/>
          </a:xfrm>
        </p:spPr>
        <p:txBody>
          <a:bodyPr>
            <a:noAutofit/>
          </a:bodyPr>
          <a:lstStyle/>
          <a:p>
            <a:pPr algn="ctr"/>
            <a:r>
              <a:rPr lang="fi-FI" sz="9600" dirty="0">
                <a:latin typeface="Times New Roman"/>
                <a:cs typeface="Times New Roman"/>
              </a:rPr>
              <a:t>KOLME POIKAA</a:t>
            </a:r>
          </a:p>
        </p:txBody>
      </p:sp>
    </p:spTree>
    <p:extLst>
      <p:ext uri="{BB962C8B-B14F-4D97-AF65-F5344CB8AC3E}">
        <p14:creationId xmlns:p14="http://schemas.microsoft.com/office/powerpoint/2010/main" val="9595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9">
        <p14:window dir="vert"/>
      </p:transition>
    </mc:Choice>
    <mc:Fallback xmlns="">
      <p:transition spd="slow" advTm="468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5D3D73-68FC-4601-8156-7F7755F65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2575"/>
          </a:xfrm>
        </p:spPr>
        <p:txBody>
          <a:bodyPr>
            <a:noAutofit/>
          </a:bodyPr>
          <a:lstStyle/>
          <a:p>
            <a:pPr algn="ctr"/>
            <a:r>
              <a:rPr lang="fi-FI" sz="8800" dirty="0">
                <a:latin typeface="Times New Roman"/>
                <a:cs typeface="Times New Roman"/>
              </a:rPr>
              <a:t> ELÄMÄN VERRAN AIKAA OY</a:t>
            </a:r>
          </a:p>
        </p:txBody>
      </p:sp>
    </p:spTree>
    <p:extLst>
      <p:ext uri="{BB962C8B-B14F-4D97-AF65-F5344CB8AC3E}">
        <p14:creationId xmlns:p14="http://schemas.microsoft.com/office/powerpoint/2010/main" val="6232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64">
        <p14:window dir="vert"/>
      </p:transition>
    </mc:Choice>
    <mc:Fallback xmlns="">
      <p:transition spd="slow" advTm="556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F27475-6AD5-437E-ACF2-F0913A8D2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7200" dirty="0">
                <a:latin typeface="Times New Roman"/>
                <a:cs typeface="Times New Roman"/>
              </a:rPr>
              <a:t>26-27.10.2018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BED0DB0-8792-4ED1-AD8F-AC834F2434C6}"/>
              </a:ext>
            </a:extLst>
          </p:cNvPr>
          <p:cNvSpPr/>
          <p:nvPr/>
        </p:nvSpPr>
        <p:spPr>
          <a:xfrm>
            <a:off x="1447800" y="1123434"/>
            <a:ext cx="9258299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i-FI" sz="9600" dirty="0">
                <a:latin typeface="Times New Roman"/>
                <a:cs typeface="Times New Roman"/>
              </a:rPr>
              <a:t>ISÄ-POIKA LEIRI</a:t>
            </a:r>
          </a:p>
        </p:txBody>
      </p:sp>
    </p:spTree>
    <p:extLst>
      <p:ext uri="{BB962C8B-B14F-4D97-AF65-F5344CB8AC3E}">
        <p14:creationId xmlns:p14="http://schemas.microsoft.com/office/powerpoint/2010/main" val="7709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81">
        <p14:window dir="vert"/>
      </p:transition>
    </mc:Choice>
    <mc:Fallback xmlns="">
      <p:transition spd="slow" advTm="518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11919A1F-27B7-474B-830F-34D91F9F1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1" r="14275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31669B-1D34-4705-8E7C-8BA851CE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EI SÄHKÖÄ</a:t>
            </a:r>
          </a:p>
          <a:p>
            <a:r>
              <a:rPr lang="en-US" dirty="0">
                <a:latin typeface="Times New Roman"/>
                <a:cs typeface="Times New Roman"/>
              </a:rPr>
              <a:t>EI JUOKSEVAA VETTÄ</a:t>
            </a:r>
          </a:p>
        </p:txBody>
      </p:sp>
    </p:spTree>
    <p:extLst>
      <p:ext uri="{BB962C8B-B14F-4D97-AF65-F5344CB8AC3E}">
        <p14:creationId xmlns:p14="http://schemas.microsoft.com/office/powerpoint/2010/main" val="4519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88">
        <p14:window dir="vert"/>
      </p:transition>
    </mc:Choice>
    <mc:Fallback xmlns="">
      <p:transition spd="slow" advTm="568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F197CC3C-99C0-4025-B02A-00DBFF0E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74" r="3493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B88A70-D09C-4F41-BDF9-9E87B1AB2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EI PUHELIMIA</a:t>
            </a:r>
          </a:p>
          <a:p>
            <a:r>
              <a:rPr lang="en-US" dirty="0">
                <a:latin typeface="Times New Roman"/>
                <a:cs typeface="Times New Roman"/>
              </a:rPr>
              <a:t>VAIN TOISEMME JA SYKSYINEN LUONTO YMPÄRILLÄMME</a:t>
            </a:r>
          </a:p>
        </p:txBody>
      </p:sp>
    </p:spTree>
    <p:extLst>
      <p:ext uri="{BB962C8B-B14F-4D97-AF65-F5344CB8AC3E}">
        <p14:creationId xmlns:p14="http://schemas.microsoft.com/office/powerpoint/2010/main" val="19918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11">
        <p14:window dir="vert"/>
      </p:transition>
    </mc:Choice>
    <mc:Fallback xmlns="">
      <p:transition spd="slow" advTm="591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FB82787-D781-4F9A-8EF0-AAA13A58C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9" r="10036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403D92-41FF-491E-881B-382237BF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Times New Roman"/>
                <a:cs typeface="Times New Roman"/>
              </a:rPr>
              <a:t>TODELLISTA LÄSNÄOLOA JA TOISEN HUOMIOIMISTA ARJESTA POIKKEAVASTA YMPÄRISTÖSSÄ </a:t>
            </a:r>
            <a:endParaRPr lang="fi-FI" dirty="0">
              <a:latin typeface="AR BLANCA" panose="02000000000000000000" pitchFamily="2" charset="0"/>
            </a:endParaRPr>
          </a:p>
          <a:p>
            <a:endParaRPr lang="fi-FI" dirty="0">
              <a:latin typeface="AR BLANCA" panose="02000000000000000000" pitchFamily="2" charset="0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50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75">
        <p14:window dir="vert"/>
      </p:transition>
    </mc:Choice>
    <mc:Fallback xmlns="">
      <p:transition spd="slow" advTm="697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A879DD7-578B-406F-BED7-3B45970C9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r="12911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4223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1E8EB5-9058-48F6-88D0-7652FD510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Times New Roman"/>
                <a:cs typeface="Times New Roman"/>
              </a:rPr>
              <a:t>TUNTEIDEN KÄSITTELYÄ</a:t>
            </a:r>
          </a:p>
        </p:txBody>
      </p:sp>
    </p:spTree>
    <p:extLst>
      <p:ext uri="{BB962C8B-B14F-4D97-AF65-F5344CB8AC3E}">
        <p14:creationId xmlns:p14="http://schemas.microsoft.com/office/powerpoint/2010/main" val="29944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13">
        <p14:window dir="vert"/>
      </p:transition>
    </mc:Choice>
    <mc:Fallback xmlns="">
      <p:transition spd="slow" advTm="641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1A1E280-4482-49AA-80F9-C2707A6FC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5" r="4832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0D3F89-4070-465D-85FA-E1842F8E3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Times New Roman"/>
                <a:cs typeface="Times New Roman"/>
              </a:rPr>
              <a:t>UUSIA KOKEMUKSIA</a:t>
            </a:r>
          </a:p>
        </p:txBody>
      </p:sp>
    </p:spTree>
    <p:extLst>
      <p:ext uri="{BB962C8B-B14F-4D97-AF65-F5344CB8AC3E}">
        <p14:creationId xmlns:p14="http://schemas.microsoft.com/office/powerpoint/2010/main" val="694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76">
        <p14:window dir="vert"/>
      </p:transition>
    </mc:Choice>
    <mc:Fallback xmlns="">
      <p:transition spd="slow" advTm="6476">
        <p:fade/>
      </p:transition>
    </mc:Fallback>
  </mc:AlternateContent>
</p:sld>
</file>

<file path=ppt/theme/theme1.xml><?xml version="1.0" encoding="utf-8"?>
<a:theme xmlns:a="http://schemas.openxmlformats.org/drawingml/2006/main" name="Syvyys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</Words>
  <Application>Microsoft Office PowerPoint</Application>
  <PresentationFormat>Laajakuva</PresentationFormat>
  <Paragraphs>24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 BLANCA</vt:lpstr>
      <vt:lpstr>Arial</vt:lpstr>
      <vt:lpstr>Corbel</vt:lpstr>
      <vt:lpstr>Times New Roman</vt:lpstr>
      <vt:lpstr>Syvyys</vt:lpstr>
      <vt:lpstr>KOLME ISÄÄ</vt:lpstr>
      <vt:lpstr>KOLME POIKAA</vt:lpstr>
      <vt:lpstr> ELÄMÄN VERRAN AIKAA OY</vt:lpstr>
      <vt:lpstr>26-27.10.2018</vt:lpstr>
      <vt:lpstr>PowerPoint-esitys</vt:lpstr>
      <vt:lpstr>PowerPoint-esitys</vt:lpstr>
      <vt:lpstr>PowerPoint-esitys</vt:lpstr>
      <vt:lpstr>PowerPoint-esitys</vt:lpstr>
      <vt:lpstr>PowerPoint-esitys</vt:lpstr>
      <vt:lpstr>MUKAAN VIEMISTÄ, JONKA SISÄLTÖ MUISTETAAN</vt:lpstr>
      <vt:lpstr>HAUSKANPITOA JA RENTOUTUMISTA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KOLME ISÄÄ</dc:title>
  <dc:creator>Juha</dc:creator>
  <cp:lastModifiedBy>Juha Kansanaho</cp:lastModifiedBy>
  <cp:revision>119</cp:revision>
  <dcterms:created xsi:type="dcterms:W3CDTF">2018-11-02T10:53:47Z</dcterms:created>
  <dcterms:modified xsi:type="dcterms:W3CDTF">2018-11-02T11:40:53Z</dcterms:modified>
</cp:coreProperties>
</file>